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71" r:id="rId3"/>
    <p:sldId id="354" r:id="rId4"/>
    <p:sldId id="353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5" r:id="rId15"/>
    <p:sldId id="369" r:id="rId16"/>
    <p:sldId id="370" r:id="rId17"/>
    <p:sldId id="364" r:id="rId18"/>
    <p:sldId id="366" r:id="rId19"/>
    <p:sldId id="367" r:id="rId20"/>
    <p:sldId id="368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22C"/>
    <a:srgbClr val="0099FF"/>
    <a:srgbClr val="33CC33"/>
    <a:srgbClr val="08AF06"/>
    <a:srgbClr val="0054AE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357" y="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2D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02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2438"/>
            <a:ext cx="4038600" cy="41967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2438"/>
            <a:ext cx="4038600" cy="41967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8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59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355"/>
            <a:ext cx="4040188" cy="36461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88559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25355"/>
            <a:ext cx="4041775" cy="36461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2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20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72978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9791"/>
            <a:ext cx="5111750" cy="54528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891842"/>
            <a:ext cx="3008313" cy="42908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34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adership 2015 PPT_Bottom_Ba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7543"/>
            <a:ext cx="9152355" cy="246671"/>
          </a:xfrm>
          <a:prstGeom prst="rect">
            <a:avLst/>
          </a:prstGeom>
        </p:spPr>
      </p:pic>
      <p:pic>
        <p:nvPicPr>
          <p:cNvPr id="8" name="Picture 7" descr="Leadership 2015 PPT_Top_Bars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52355" cy="6874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425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8159"/>
            <a:ext cx="8229600" cy="403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Norwex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2" y="6272543"/>
            <a:ext cx="1115568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0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u="none" kern="1200" spc="100">
          <a:solidFill>
            <a:srgbClr val="0054AE"/>
          </a:solidFill>
          <a:latin typeface="Garamond"/>
          <a:ea typeface="+mj-ea"/>
          <a:cs typeface="Adobe Garamond Pro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08AF06"/>
        </a:buClr>
        <a:buFont typeface="Arial"/>
        <a:buChar char="•"/>
        <a:defRPr sz="3200" kern="1200">
          <a:solidFill>
            <a:srgbClr val="0092D2"/>
          </a:solidFill>
          <a:latin typeface="Avenir LT Std 45 Book"/>
          <a:ea typeface="+mn-ea"/>
          <a:cs typeface="Avenir LT Std 45 Book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08AF06"/>
        </a:buClr>
        <a:buFont typeface="Arial"/>
        <a:buChar char="•"/>
        <a:defRPr sz="2800" kern="1200">
          <a:solidFill>
            <a:srgbClr val="0092D2"/>
          </a:solidFill>
          <a:latin typeface="Avenir LT Std 45 Book"/>
          <a:ea typeface="+mn-ea"/>
          <a:cs typeface="Avenir LT Std 45 Book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08AF06"/>
        </a:buClr>
        <a:buFont typeface="Arial"/>
        <a:buChar char="•"/>
        <a:defRPr sz="2400" kern="1200">
          <a:solidFill>
            <a:srgbClr val="0092D2"/>
          </a:solidFill>
          <a:latin typeface="Avenir LT Std 45 Book"/>
          <a:ea typeface="+mn-ea"/>
          <a:cs typeface="Avenir LT Std 45 Book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08AF06"/>
        </a:buClr>
        <a:buFont typeface="Arial"/>
        <a:buChar char="•"/>
        <a:defRPr sz="2000" kern="1200">
          <a:solidFill>
            <a:srgbClr val="0092D2"/>
          </a:solidFill>
          <a:latin typeface="Avenir LT Std 45 Book"/>
          <a:ea typeface="+mn-ea"/>
          <a:cs typeface="Avenir LT Std 45 Book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08AF06"/>
        </a:buClr>
        <a:buFont typeface="Arial"/>
        <a:buChar char="•"/>
        <a:defRPr sz="2000" kern="1200">
          <a:solidFill>
            <a:srgbClr val="0092D2"/>
          </a:solidFill>
          <a:latin typeface="Avenir LT Std 45 Book"/>
          <a:ea typeface="+mn-ea"/>
          <a:cs typeface="Avenir LT Std 45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0015" y="1977831"/>
            <a:ext cx="8066314" cy="2380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spc="100">
                <a:solidFill>
                  <a:srgbClr val="0054AE"/>
                </a:solidFill>
                <a:latin typeface="Garamond"/>
                <a:ea typeface="+mj-ea"/>
                <a:cs typeface="Adobe Garamond Pro"/>
              </a:defRPr>
            </a:lvl1pPr>
          </a:lstStyle>
          <a:p>
            <a:r>
              <a:rPr lang="en-US" sz="4800" dirty="0" smtClean="0">
                <a:solidFill>
                  <a:srgbClr val="2CB2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Your Own Team Booking Blitz!</a:t>
            </a:r>
          </a:p>
          <a:p>
            <a:endParaRPr lang="en-US" sz="3200" dirty="0" smtClean="0">
              <a:solidFill>
                <a:srgbClr val="2CB2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2CB2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 Bartley, SESL</a:t>
            </a:r>
            <a:endParaRPr lang="en-US" sz="3200" dirty="0">
              <a:solidFill>
                <a:srgbClr val="2CB2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FRANKi</a:t>
            </a:r>
            <a:r>
              <a:rPr lang="en-US" dirty="0" smtClean="0"/>
              <a:t> List!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159"/>
            <a:ext cx="4315968" cy="40365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Grab all past party Customer Order Forms – highlight from each party, the person who bought the most, bought the least, you liked to the most, etc.</a:t>
            </a:r>
          </a:p>
          <a:p>
            <a:r>
              <a:rPr lang="en-US" dirty="0"/>
              <a:t>Go through your calendar and note all past cancellations or rescheduled Hosts to rebook.</a:t>
            </a:r>
          </a:p>
          <a:p>
            <a:r>
              <a:rPr lang="en-US" dirty="0"/>
              <a:t>Grab your FRANKI List and ongoing list of people who have been telling you they’d like to have a party.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29" y="2376484"/>
            <a:ext cx="3639334" cy="34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097" y="3253513"/>
            <a:ext cx="3035806" cy="3238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" y="1045309"/>
            <a:ext cx="781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Look at calendar and create </a:t>
            </a:r>
            <a:r>
              <a:rPr lang="en-US" sz="4400" dirty="0" smtClean="0"/>
              <a:t>goals.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78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688" y="809564"/>
            <a:ext cx="6221588" cy="53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Hey ______! I don’t know if you know yet or not, but I’ve recently started selling Norwex! </a:t>
            </a:r>
            <a:r>
              <a:rPr lang="en-US" dirty="0" smtClean="0"/>
              <a:t>I’m </a:t>
            </a:r>
            <a:r>
              <a:rPr lang="en-US" dirty="0"/>
              <a:t>hoping to get a few demos on my calendar to get off to a good </a:t>
            </a:r>
            <a:r>
              <a:rPr lang="en-US" dirty="0" smtClean="0"/>
              <a:t>start. </a:t>
            </a:r>
            <a:r>
              <a:rPr lang="en-US" dirty="0"/>
              <a:t>Would you be willing to help me out?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Hey_____! I know you love your products from _____'s demo so I wanted to see if you would be interested in sharing these products with your own friends and family at your own Norwex </a:t>
            </a:r>
            <a:r>
              <a:rPr lang="en-US" dirty="0" smtClean="0"/>
              <a:t>demo. </a:t>
            </a:r>
            <a:r>
              <a:rPr lang="en-US" dirty="0"/>
              <a:t>My average host earns $200-$400 in totally free items!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Scripts—Part Two!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Hey ______! You were really involved in ______’s party and really seemed interested in a lot of the products. Would you be interested in hosting a demo to show your friends and family how Norwex works? The hostess benefits this month are AWESOME - and as usual- completely free!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3400" dirty="0"/>
              <a:t>Hey _____ have you heard of Norwex? I love the products because they clean like nothing else - using only water! I liked them so much I joined as a </a:t>
            </a:r>
            <a:r>
              <a:rPr lang="en-US" sz="3400" dirty="0" smtClean="0"/>
              <a:t>Consultant </a:t>
            </a:r>
            <a:r>
              <a:rPr lang="en-US" sz="3400" dirty="0"/>
              <a:t>for the </a:t>
            </a:r>
            <a:r>
              <a:rPr lang="en-US" sz="3400" dirty="0" smtClean="0"/>
              <a:t>company. Would </a:t>
            </a:r>
            <a:r>
              <a:rPr lang="en-US" sz="3400" dirty="0"/>
              <a:t>you consider hosting a demo so I could show you and others how it works?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to Begin the Blitz ~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864" y="2126169"/>
            <a:ext cx="6032272" cy="41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At End of Blitz ~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287" y="2068513"/>
            <a:ext cx="4035425" cy="40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Norwex Has One, Use IT!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24" y="2068513"/>
            <a:ext cx="4052719" cy="403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62" y="2148245"/>
            <a:ext cx="4172524" cy="39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Teach </a:t>
            </a:r>
            <a:r>
              <a:rPr lang="en-US" dirty="0"/>
              <a:t>them </a:t>
            </a:r>
            <a:r>
              <a:rPr lang="en-US" dirty="0" smtClean="0"/>
              <a:t>how </a:t>
            </a:r>
            <a:r>
              <a:rPr lang="en-US" dirty="0"/>
              <a:t>to follow up with the </a:t>
            </a:r>
            <a:r>
              <a:rPr lang="en-US" dirty="0" smtClean="0"/>
              <a:t>“maybe" </a:t>
            </a:r>
            <a:r>
              <a:rPr lang="en-US" dirty="0"/>
              <a:t>and "</a:t>
            </a:r>
            <a:r>
              <a:rPr lang="en-US" dirty="0" smtClean="0"/>
              <a:t>no” responses.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Teach </a:t>
            </a:r>
            <a:r>
              <a:rPr lang="en-US" dirty="0"/>
              <a:t>new </a:t>
            </a:r>
            <a:r>
              <a:rPr lang="en-US" dirty="0" smtClean="0"/>
              <a:t>Consultants to follow up and then, </a:t>
            </a:r>
            <a:r>
              <a:rPr lang="en-US" dirty="0"/>
              <a:t>know how to </a:t>
            </a:r>
            <a:r>
              <a:rPr lang="en-US" dirty="0" smtClean="0"/>
              <a:t>Host Coach.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I Learned Along The Way…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Break </a:t>
            </a:r>
            <a:r>
              <a:rPr lang="en-US" b="1" dirty="0"/>
              <a:t>the blitz down into baby steps </a:t>
            </a:r>
            <a:r>
              <a:rPr lang="en-US" dirty="0"/>
              <a:t>produces better </a:t>
            </a:r>
            <a:r>
              <a:rPr lang="en-US" dirty="0" smtClean="0"/>
              <a:t>results. </a:t>
            </a:r>
          </a:p>
          <a:p>
            <a:r>
              <a:rPr lang="en-US" dirty="0" smtClean="0"/>
              <a:t>THREE </a:t>
            </a:r>
            <a:r>
              <a:rPr lang="en-US" dirty="0"/>
              <a:t>phases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Prep 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litz 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ollow up </a:t>
            </a:r>
          </a:p>
          <a:p>
            <a:r>
              <a:rPr lang="en-US" b="1" dirty="0" smtClean="0"/>
              <a:t>First, hold team meeting, </a:t>
            </a:r>
            <a:r>
              <a:rPr lang="en-US" dirty="0" smtClean="0"/>
              <a:t>then few days later hold Booking Blitz!</a:t>
            </a:r>
          </a:p>
          <a:p>
            <a:r>
              <a:rPr lang="en-US" b="1" dirty="0" smtClean="0"/>
              <a:t>Consistently </a:t>
            </a:r>
            <a:r>
              <a:rPr lang="en-US" dirty="0"/>
              <a:t>doing the blitz every month is key.  </a:t>
            </a:r>
          </a:p>
          <a:p>
            <a:r>
              <a:rPr lang="en-US" b="1" dirty="0" smtClean="0"/>
              <a:t>Have </a:t>
            </a:r>
            <a:r>
              <a:rPr lang="en-US" b="1" dirty="0"/>
              <a:t>realistic expectations and commit </a:t>
            </a:r>
            <a:r>
              <a:rPr lang="en-US" dirty="0"/>
              <a:t>to a </a:t>
            </a:r>
            <a:r>
              <a:rPr lang="en-US" dirty="0" smtClean="0"/>
              <a:t>six </a:t>
            </a:r>
            <a:r>
              <a:rPr lang="en-US" dirty="0"/>
              <a:t>month trial period.  </a:t>
            </a:r>
          </a:p>
          <a:p>
            <a:r>
              <a:rPr lang="en-US" dirty="0" smtClean="0"/>
              <a:t>Make </a:t>
            </a:r>
            <a:r>
              <a:rPr lang="en-US" dirty="0"/>
              <a:t>the blitz part of your </a:t>
            </a:r>
            <a:r>
              <a:rPr lang="en-US" b="1" dirty="0"/>
              <a:t>new consultant training </a:t>
            </a:r>
            <a:r>
              <a:rPr lang="en-US" dirty="0"/>
              <a:t>- they can attend and watch even if they don't book.  </a:t>
            </a:r>
          </a:p>
          <a:p>
            <a:r>
              <a:rPr lang="en-US" b="1" dirty="0" smtClean="0"/>
              <a:t>Personally </a:t>
            </a:r>
            <a:r>
              <a:rPr lang="en-US" b="1" dirty="0"/>
              <a:t>reach out to new </a:t>
            </a:r>
            <a:r>
              <a:rPr lang="en-US" b="1" dirty="0" smtClean="0"/>
              <a:t>Consultants </a:t>
            </a:r>
            <a:r>
              <a:rPr lang="en-US" dirty="0"/>
              <a:t>and ask them to participate.</a:t>
            </a:r>
          </a:p>
        </p:txBody>
      </p:sp>
    </p:spTree>
    <p:extLst>
      <p:ext uri="{BB962C8B-B14F-4D97-AF65-F5344CB8AC3E}">
        <p14:creationId xmlns:p14="http://schemas.microsoft.com/office/powerpoint/2010/main" val="15096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Leadership Conference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Increase Team Bookings Panel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Consultant Office &gt; Training &gt; Conference Workshops &gt; Increase Team Bookings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2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Challenge YOU~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593"/>
            <a:ext cx="8229600" cy="43562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Set</a:t>
            </a:r>
            <a:r>
              <a:rPr lang="en-US" b="1" dirty="0" smtClean="0"/>
              <a:t> Team Booking Blitz date in April </a:t>
            </a:r>
            <a:r>
              <a:rPr lang="en-US" dirty="0" smtClean="0"/>
              <a:t>to be held within the next week.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Lead Your Own Team Booking Blitz recording:</a:t>
            </a:r>
          </a:p>
          <a:p>
            <a:pPr lvl="1"/>
            <a:r>
              <a:rPr lang="en-US" dirty="0"/>
              <a:t>Training &gt; Book &gt; More Booking Ideas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Set</a:t>
            </a:r>
            <a:r>
              <a:rPr lang="en-US" b="1" dirty="0" smtClean="0"/>
              <a:t> Team Booking Blitz in May, June and July</a:t>
            </a:r>
            <a:r>
              <a:rPr lang="en-US" dirty="0" smtClean="0"/>
              <a:t> (few days after your Team Meeting).</a:t>
            </a:r>
          </a:p>
          <a:p>
            <a:pPr marL="514350" indent="-514350">
              <a:buAutoNum type="arabicPeriod"/>
            </a:pPr>
            <a:r>
              <a:rPr lang="en-US" dirty="0" smtClean="0"/>
              <a:t>Set </a:t>
            </a:r>
            <a:r>
              <a:rPr lang="en-US" b="1" dirty="0" smtClean="0"/>
              <a:t>Team booking goal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Invite team members</a:t>
            </a:r>
            <a:r>
              <a:rPr lang="en-US" dirty="0" smtClean="0"/>
              <a:t>; personally invite new Consultants.</a:t>
            </a:r>
          </a:p>
          <a:p>
            <a:pPr marL="514350" indent="-514350">
              <a:buAutoNum type="arabicPeriod"/>
            </a:pPr>
            <a:r>
              <a:rPr lang="en-US" dirty="0" smtClean="0"/>
              <a:t>Follow Erin’s steps:  </a:t>
            </a:r>
          </a:p>
          <a:p>
            <a:pPr lvl="1"/>
            <a:r>
              <a:rPr lang="en-US" b="1" dirty="0" smtClean="0"/>
              <a:t>Prep, Blitz, Follow-Up!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Erin Bartley, SESL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87" y="2068513"/>
            <a:ext cx="4035425" cy="4035425"/>
          </a:xfrm>
        </p:spPr>
      </p:pic>
    </p:spTree>
    <p:extLst>
      <p:ext uri="{BB962C8B-B14F-4D97-AF65-F5344CB8AC3E}">
        <p14:creationId xmlns:p14="http://schemas.microsoft.com/office/powerpoint/2010/main" val="21688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Your Own Team </a:t>
            </a:r>
            <a:br>
              <a:rPr lang="en-US" dirty="0" smtClean="0"/>
            </a:br>
            <a:r>
              <a:rPr lang="en-US" dirty="0" smtClean="0"/>
              <a:t>Booking Blitz?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Consultants benefit!</a:t>
            </a:r>
          </a:p>
          <a:p>
            <a:r>
              <a:rPr lang="en-US" dirty="0" smtClean="0"/>
              <a:t>Great for team members who want to re-start!</a:t>
            </a:r>
          </a:p>
          <a:p>
            <a:r>
              <a:rPr lang="en-US" dirty="0" smtClean="0"/>
              <a:t>Team learns resiliency.</a:t>
            </a:r>
          </a:p>
          <a:p>
            <a:r>
              <a:rPr lang="en-US" dirty="0" smtClean="0"/>
              <a:t>You create a booking team culture.</a:t>
            </a:r>
          </a:p>
          <a:p>
            <a:r>
              <a:rPr lang="en-US" dirty="0" smtClean="0"/>
              <a:t>Team parties are booked! On average…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Tell A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Started monthly booking </a:t>
            </a:r>
            <a:r>
              <a:rPr lang="en-US" sz="3400" dirty="0"/>
              <a:t>blitzes in January 2018 as part of a plan to promote to </a:t>
            </a:r>
            <a:r>
              <a:rPr lang="en-US" sz="3400" dirty="0" smtClean="0"/>
              <a:t>SESL =</a:t>
            </a:r>
            <a:r>
              <a:rPr lang="en-US" sz="3400" dirty="0"/>
              <a:t>  My team had stalled.  </a:t>
            </a:r>
            <a:endParaRPr lang="en-US" sz="3400" dirty="0" smtClean="0"/>
          </a:p>
          <a:p>
            <a:pPr lvl="1"/>
            <a:r>
              <a:rPr lang="en-US" sz="3400" b="1" i="1" dirty="0" smtClean="0"/>
              <a:t>I </a:t>
            </a:r>
            <a:r>
              <a:rPr lang="en-US" sz="3400" b="1" i="1" dirty="0"/>
              <a:t>had 20-30 active consultants and group sales of $11,000</a:t>
            </a:r>
            <a:r>
              <a:rPr lang="en-US" sz="3400" b="1" i="1" dirty="0" smtClean="0"/>
              <a:t>.</a:t>
            </a:r>
          </a:p>
          <a:p>
            <a:pPr marL="457200" lvl="1" indent="0">
              <a:buNone/>
            </a:pPr>
            <a:r>
              <a:rPr lang="en-US" i="1" dirty="0"/>
              <a:t> 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3400" b="1" u="sng" dirty="0" smtClean="0"/>
              <a:t>First blitz </a:t>
            </a:r>
            <a:r>
              <a:rPr lang="en-US" sz="3400" dirty="0" smtClean="0"/>
              <a:t>=  </a:t>
            </a:r>
            <a:r>
              <a:rPr lang="en-US" sz="3400" b="1" dirty="0"/>
              <a:t>4 </a:t>
            </a:r>
            <a:r>
              <a:rPr lang="en-US" sz="3400" b="1" dirty="0" smtClean="0"/>
              <a:t>Consultants joined the blitz!</a:t>
            </a:r>
          </a:p>
          <a:p>
            <a:r>
              <a:rPr lang="en-US" sz="3400" b="1" u="sng" dirty="0" smtClean="0"/>
              <a:t>June </a:t>
            </a:r>
            <a:r>
              <a:rPr lang="en-US" sz="3400" b="1" u="sng" dirty="0"/>
              <a:t>2018 </a:t>
            </a:r>
            <a:r>
              <a:rPr lang="en-US" sz="3400" dirty="0"/>
              <a:t>=</a:t>
            </a:r>
            <a:r>
              <a:rPr lang="en-US" sz="3400" dirty="0" smtClean="0"/>
              <a:t> </a:t>
            </a:r>
            <a:r>
              <a:rPr lang="en-US" sz="3400" b="1" i="1" dirty="0"/>
              <a:t>I had 75 engaged consultants and $40,000 in group sales.  </a:t>
            </a:r>
            <a:endParaRPr lang="en-US" sz="3400" b="1" i="1" dirty="0" smtClean="0"/>
          </a:p>
          <a:p>
            <a:r>
              <a:rPr lang="en-US" sz="3400" b="1" u="sng" dirty="0" smtClean="0"/>
              <a:t>December 2018</a:t>
            </a:r>
            <a:r>
              <a:rPr lang="en-US" sz="3400" dirty="0" smtClean="0"/>
              <a:t> Booking Blitz = </a:t>
            </a:r>
            <a:r>
              <a:rPr lang="en-US" sz="3400" b="1" dirty="0"/>
              <a:t>28 attended with 40 parties booked.  </a:t>
            </a:r>
            <a:endParaRPr lang="en-US" sz="3400" b="1" dirty="0" smtClean="0"/>
          </a:p>
          <a:p>
            <a:r>
              <a:rPr lang="en-US" sz="3400" b="1" u="sng" dirty="0" smtClean="0"/>
              <a:t>CURRENT</a:t>
            </a:r>
            <a:r>
              <a:rPr lang="en-US" sz="3400" dirty="0" smtClean="0"/>
              <a:t> = I </a:t>
            </a:r>
            <a:r>
              <a:rPr lang="en-US" sz="3400" dirty="0"/>
              <a:t>have a blitz planned for S</a:t>
            </a:r>
            <a:r>
              <a:rPr lang="en-US" sz="3400" dirty="0" smtClean="0"/>
              <a:t>unday </a:t>
            </a:r>
            <a:r>
              <a:rPr lang="en-US" sz="3400" dirty="0"/>
              <a:t>- </a:t>
            </a:r>
            <a:r>
              <a:rPr lang="en-US" sz="3400" b="1" dirty="0"/>
              <a:t>30 </a:t>
            </a:r>
            <a:r>
              <a:rPr lang="en-US" sz="3400" b="1" dirty="0" smtClean="0"/>
              <a:t>Consultants </a:t>
            </a:r>
            <a:r>
              <a:rPr lang="en-US" sz="3400" b="1" dirty="0"/>
              <a:t>have clicked </a:t>
            </a:r>
            <a:r>
              <a:rPr lang="en-US" sz="3400" b="1" dirty="0" smtClean="0"/>
              <a:t>they’re participating!</a:t>
            </a:r>
            <a:endParaRPr lang="en-US" sz="3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Set Up a Team Booking Blitz?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 Blitz on a Team Event page.</a:t>
            </a:r>
            <a:endParaRPr lang="en-US" dirty="0"/>
          </a:p>
          <a:p>
            <a:r>
              <a:rPr lang="en-US" dirty="0"/>
              <a:t>Post same/similar instructions for every </a:t>
            </a:r>
            <a:r>
              <a:rPr lang="en-US" dirty="0" smtClean="0"/>
              <a:t>post.</a:t>
            </a:r>
            <a:endParaRPr lang="en-US" dirty="0"/>
          </a:p>
          <a:p>
            <a:r>
              <a:rPr lang="en-US" dirty="0"/>
              <a:t>Walk through process of preparing for </a:t>
            </a:r>
            <a:r>
              <a:rPr lang="en-US" dirty="0" smtClean="0"/>
              <a:t>bookings.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 the Benefits!</a:t>
            </a:r>
            <a:endParaRPr lang="en-US" dirty="0"/>
          </a:p>
        </p:txBody>
      </p:sp>
      <p:pic>
        <p:nvPicPr>
          <p:cNvPr id="4" name="image1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4956" y="2068513"/>
            <a:ext cx="7174088" cy="40354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258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Mindset Do YOU Have?</a:t>
            </a:r>
            <a:endParaRPr lang="en-US" dirty="0"/>
          </a:p>
        </p:txBody>
      </p:sp>
      <p:pic>
        <p:nvPicPr>
          <p:cNvPr id="4" name="image9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47876" y="2068513"/>
            <a:ext cx="2648247" cy="40354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56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FRANKI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FRANKI List</a:t>
            </a:r>
          </a:p>
          <a:p>
            <a:pPr lvl="1"/>
            <a:r>
              <a:rPr lang="en-US" dirty="0"/>
              <a:t>Reward with prizes</a:t>
            </a:r>
          </a:p>
          <a:p>
            <a:pPr lvl="1"/>
            <a:r>
              <a:rPr lang="en-US" dirty="0"/>
              <a:t>List 5 people in each category</a:t>
            </a:r>
          </a:p>
          <a:p>
            <a:pPr lvl="1"/>
            <a:r>
              <a:rPr lang="en-US" dirty="0"/>
              <a:t>Number people</a:t>
            </a:r>
          </a:p>
          <a:p>
            <a:pPr lvl="2"/>
            <a:r>
              <a:rPr lang="en-US" dirty="0"/>
              <a:t>3 = Definitely YES!</a:t>
            </a:r>
          </a:p>
          <a:p>
            <a:pPr lvl="2"/>
            <a:r>
              <a:rPr lang="en-US" dirty="0"/>
              <a:t>2 = No idea</a:t>
            </a:r>
          </a:p>
          <a:p>
            <a:pPr lvl="2"/>
            <a:r>
              <a:rPr lang="en-US" dirty="0"/>
              <a:t>1 = Definitely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1134&quot;&gt;&lt;object type=&quot;3&quot; unique_id=&quot;11135&quot;&gt;&lt;property id=&quot;20148&quot; value=&quot;5&quot;/&gt;&lt;property id=&quot;20300&quot; value=&quot;Slide 1&quot;/&gt;&lt;property id=&quot;20307&quot; value=&quot;308&quot;/&gt;&lt;/object&gt;&lt;object type=&quot;3&quot; unique_id=&quot;11136&quot;&gt;&lt;property id=&quot;20148&quot; value=&quot;5&quot;/&gt;&lt;property id=&quot;20300&quot; value=&quot;Slide 2&quot;/&gt;&lt;property id=&quot;20307&quot; value=&quot;258&quot;/&gt;&lt;/object&gt;&lt;object type=&quot;3&quot; unique_id=&quot;11137&quot;&gt;&lt;property id=&quot;20148&quot; value=&quot;5&quot;/&gt;&lt;property id=&quot;20300&quot; value=&quot;Slide 3&quot;/&gt;&lt;property id=&quot;20307&quot; value=&quot;261&quot;/&gt;&lt;/object&gt;&lt;object type=&quot;3&quot; unique_id=&quot;11138&quot;&gt;&lt;property id=&quot;20148&quot; value=&quot;5&quot;/&gt;&lt;property id=&quot;20300&quot; value=&quot;Slide 4&quot;/&gt;&lt;property id=&quot;20307&quot; value=&quot;262&quot;/&gt;&lt;/object&gt;&lt;object type=&quot;3&quot; unique_id=&quot;11139&quot;&gt;&lt;property id=&quot;20148&quot; value=&quot;5&quot;/&gt;&lt;property id=&quot;20300&quot; value=&quot;Slide 5&quot;/&gt;&lt;property id=&quot;20307&quot; value=&quot;263&quot;/&gt;&lt;/object&gt;&lt;object type=&quot;3&quot; unique_id=&quot;11140&quot;&gt;&lt;property id=&quot;20148&quot; value=&quot;5&quot;/&gt;&lt;property id=&quot;20300&quot; value=&quot;Slide 6&quot;/&gt;&lt;property id=&quot;20307&quot; value=&quot;264&quot;/&gt;&lt;/object&gt;&lt;object type=&quot;3&quot; unique_id=&quot;11141&quot;&gt;&lt;property id=&quot;20148&quot; value=&quot;5&quot;/&gt;&lt;property id=&quot;20300&quot; value=&quot;Slide 7&quot;/&gt;&lt;property id=&quot;20307&quot; value=&quot;265&quot;/&gt;&lt;/object&gt;&lt;object type=&quot;3&quot; unique_id=&quot;11142&quot;&gt;&lt;property id=&quot;20148&quot; value=&quot;5&quot;/&gt;&lt;property id=&quot;20300&quot; value=&quot;Slide 8&quot;/&gt;&lt;property id=&quot;20307&quot; value=&quot;266&quot;/&gt;&lt;/object&gt;&lt;object type=&quot;3&quot; unique_id=&quot;11143&quot;&gt;&lt;property id=&quot;20148&quot; value=&quot;5&quot;/&gt;&lt;property id=&quot;20300&quot; value=&quot;Slide 9&quot;/&gt;&lt;property id=&quot;20307&quot; value=&quot;267&quot;/&gt;&lt;/object&gt;&lt;object type=&quot;3&quot; unique_id=&quot;11144&quot;&gt;&lt;property id=&quot;20148&quot; value=&quot;5&quot;/&gt;&lt;property id=&quot;20300&quot; value=&quot;Slide 10&quot;/&gt;&lt;property id=&quot;20307&quot; value=&quot;268&quot;/&gt;&lt;/object&gt;&lt;object type=&quot;3&quot; unique_id=&quot;11145&quot;&gt;&lt;property id=&quot;20148&quot; value=&quot;5&quot;/&gt;&lt;property id=&quot;20300&quot; value=&quot;Slide 11&quot;/&gt;&lt;property id=&quot;20307&quot; value=&quot;269&quot;/&gt;&lt;/object&gt;&lt;object type=&quot;3&quot; unique_id=&quot;11146&quot;&gt;&lt;property id=&quot;20148&quot; value=&quot;5&quot;/&gt;&lt;property id=&quot;20300&quot; value=&quot;Slide 12&quot;/&gt;&lt;property id=&quot;20307&quot; value=&quot;270&quot;/&gt;&lt;/object&gt;&lt;object type=&quot;3&quot; unique_id=&quot;11147&quot;&gt;&lt;property id=&quot;20148&quot; value=&quot;5&quot;/&gt;&lt;property id=&quot;20300&quot; value=&quot;Slide 13&quot;/&gt;&lt;property id=&quot;20307&quot; value=&quot;271&quot;/&gt;&lt;/object&gt;&lt;object type=&quot;3&quot; unique_id=&quot;11148&quot;&gt;&lt;property id=&quot;20148&quot; value=&quot;5&quot;/&gt;&lt;property id=&quot;20300&quot; value=&quot;Slide 14&quot;/&gt;&lt;property id=&quot;20307&quot; value=&quot;272&quot;/&gt;&lt;/object&gt;&lt;object type=&quot;3&quot; unique_id=&quot;11149&quot;&gt;&lt;property id=&quot;20148&quot; value=&quot;5&quot;/&gt;&lt;property id=&quot;20300&quot; value=&quot;Slide 15&quot;/&gt;&lt;property id=&quot;20307&quot; value=&quot;273&quot;/&gt;&lt;/object&gt;&lt;object type=&quot;3&quot; unique_id=&quot;11150&quot;&gt;&lt;property id=&quot;20148&quot; value=&quot;5&quot;/&gt;&lt;property id=&quot;20300&quot; value=&quot;Slide 16&quot;/&gt;&lt;property id=&quot;20307&quot; value=&quot;274&quot;/&gt;&lt;/object&gt;&lt;object type=&quot;3&quot; unique_id=&quot;11151&quot;&gt;&lt;property id=&quot;20148&quot; value=&quot;5&quot;/&gt;&lt;property id=&quot;20300&quot; value=&quot;Slide 17&quot;/&gt;&lt;property id=&quot;20307&quot; value=&quot;275&quot;/&gt;&lt;/object&gt;&lt;object type=&quot;3&quot; unique_id=&quot;11152&quot;&gt;&lt;property id=&quot;20148&quot; value=&quot;5&quot;/&gt;&lt;property id=&quot;20300&quot; value=&quot;Slide 18&quot;/&gt;&lt;property id=&quot;20307&quot; value=&quot;309&quot;/&gt;&lt;/object&gt;&lt;object type=&quot;3&quot; unique_id=&quot;11153&quot;&gt;&lt;property id=&quot;20148&quot; value=&quot;5&quot;/&gt;&lt;property id=&quot;20300&quot; value=&quot;Slide 19&quot;/&gt;&lt;property id=&quot;20307&quot; value=&quot;276&quot;/&gt;&lt;/object&gt;&lt;object type=&quot;3&quot; unique_id=&quot;11154&quot;&gt;&lt;property id=&quot;20148&quot; value=&quot;5&quot;/&gt;&lt;property id=&quot;20300&quot; value=&quot;Slide 20&quot;/&gt;&lt;property id=&quot;20307&quot; value=&quot;277&quot;/&gt;&lt;/object&gt;&lt;object type=&quot;3&quot; unique_id=&quot;11155&quot;&gt;&lt;property id=&quot;20148&quot; value=&quot;5&quot;/&gt;&lt;property id=&quot;20300&quot; value=&quot;Slide 21&quot;/&gt;&lt;property id=&quot;20307&quot; value=&quot;278&quot;/&gt;&lt;/object&gt;&lt;object type=&quot;3&quot; unique_id=&quot;11156&quot;&gt;&lt;property id=&quot;20148&quot; value=&quot;5&quot;/&gt;&lt;property id=&quot;20300&quot; value=&quot;Slide 22&quot;/&gt;&lt;property id=&quot;20307&quot; value=&quot;310&quot;/&gt;&lt;/object&gt;&lt;object type=&quot;3&quot; unique_id=&quot;11157&quot;&gt;&lt;property id=&quot;20148&quot; value=&quot;5&quot;/&gt;&lt;property id=&quot;20300&quot; value=&quot;Slide 23&quot;/&gt;&lt;property id=&quot;20307&quot; value=&quot;311&quot;/&gt;&lt;/object&gt;&lt;object type=&quot;3&quot; unique_id=&quot;11158&quot;&gt;&lt;property id=&quot;20148&quot; value=&quot;5&quot;/&gt;&lt;property id=&quot;20300&quot; value=&quot;Slide 24&quot;/&gt;&lt;property id=&quot;20307&quot; value=&quot;279&quot;/&gt;&lt;/object&gt;&lt;object type=&quot;3&quot; unique_id=&quot;11159&quot;&gt;&lt;property id=&quot;20148&quot; value=&quot;5&quot;/&gt;&lt;property id=&quot;20300&quot; value=&quot;Slide 25&quot;/&gt;&lt;property id=&quot;20307&quot; value=&quot;280&quot;/&gt;&lt;/object&gt;&lt;object type=&quot;3&quot; unique_id=&quot;11160&quot;&gt;&lt;property id=&quot;20148&quot; value=&quot;5&quot;/&gt;&lt;property id=&quot;20300&quot; value=&quot;Slide 26&quot;/&gt;&lt;property id=&quot;20307&quot; value=&quot;281&quot;/&gt;&lt;/object&gt;&lt;object type=&quot;3&quot; unique_id=&quot;11161&quot;&gt;&lt;property id=&quot;20148&quot; value=&quot;5&quot;/&gt;&lt;property id=&quot;20300&quot; value=&quot;Slide 27&quot;/&gt;&lt;property id=&quot;20307&quot; value=&quot;282&quot;/&gt;&lt;/object&gt;&lt;object type=&quot;3&quot; unique_id=&quot;11162&quot;&gt;&lt;property id=&quot;20148&quot; value=&quot;5&quot;/&gt;&lt;property id=&quot;20300&quot; value=&quot;Slide 28&quot;/&gt;&lt;property id=&quot;20307&quot; value=&quot;283&quot;/&gt;&lt;/object&gt;&lt;object type=&quot;3&quot; unique_id=&quot;11163&quot;&gt;&lt;property id=&quot;20148&quot; value=&quot;5&quot;/&gt;&lt;property id=&quot;20300&quot; value=&quot;Slide 29&quot;/&gt;&lt;property id=&quot;20307&quot; value=&quot;284&quot;/&gt;&lt;/object&gt;&lt;object type=&quot;3&quot; unique_id=&quot;11164&quot;&gt;&lt;property id=&quot;20148&quot; value=&quot;5&quot;/&gt;&lt;property id=&quot;20300&quot; value=&quot;Slide 30&quot;/&gt;&lt;property id=&quot;20307&quot; value=&quot;285&quot;/&gt;&lt;/object&gt;&lt;object type=&quot;3&quot; unique_id=&quot;11165&quot;&gt;&lt;property id=&quot;20148&quot; value=&quot;5&quot;/&gt;&lt;property id=&quot;20300&quot; value=&quot;Slide 31&quot;/&gt;&lt;property id=&quot;20307&quot; value=&quot;286&quot;/&gt;&lt;/object&gt;&lt;object type=&quot;3&quot; unique_id=&quot;11166&quot;&gt;&lt;property id=&quot;20148&quot; value=&quot;5&quot;/&gt;&lt;property id=&quot;20300&quot; value=&quot;Slide 32&quot;/&gt;&lt;property id=&quot;20307&quot; value=&quot;312&quot;/&gt;&lt;/object&gt;&lt;object type=&quot;3&quot; unique_id=&quot;11167&quot;&gt;&lt;property id=&quot;20148&quot; value=&quot;5&quot;/&gt;&lt;property id=&quot;20300&quot; value=&quot;Slide 33&quot;/&gt;&lt;property id=&quot;20307&quot; value=&quot;313&quot;/&gt;&lt;/object&gt;&lt;object type=&quot;3&quot; unique_id=&quot;11168&quot;&gt;&lt;property id=&quot;20148&quot; value=&quot;5&quot;/&gt;&lt;property id=&quot;20300&quot; value=&quot;Slide 34&quot;/&gt;&lt;property id=&quot;20307&quot; value=&quot;287&quot;/&gt;&lt;/object&gt;&lt;object type=&quot;3&quot; unique_id=&quot;11169&quot;&gt;&lt;property id=&quot;20148&quot; value=&quot;5&quot;/&gt;&lt;property id=&quot;20300&quot; value=&quot;Slide 35&quot;/&gt;&lt;property id=&quot;20307&quot; value=&quot;314&quot;/&gt;&lt;/object&gt;&lt;object type=&quot;3&quot; unique_id=&quot;11170&quot;&gt;&lt;property id=&quot;20148&quot; value=&quot;5&quot;/&gt;&lt;property id=&quot;20300&quot; value=&quot;Slide 36&quot;/&gt;&lt;property id=&quot;20307&quot; value=&quot;288&quot;/&gt;&lt;/object&gt;&lt;object type=&quot;3&quot; unique_id=&quot;11171&quot;&gt;&lt;property id=&quot;20148&quot; value=&quot;5&quot;/&gt;&lt;property id=&quot;20300&quot; value=&quot;Slide 37&quot;/&gt;&lt;property id=&quot;20307&quot; value=&quot;289&quot;/&gt;&lt;/object&gt;&lt;object type=&quot;3&quot; unique_id=&quot;11172&quot;&gt;&lt;property id=&quot;20148&quot; value=&quot;5&quot;/&gt;&lt;property id=&quot;20300&quot; value=&quot;Slide 38&quot;/&gt;&lt;property id=&quot;20307&quot; value=&quot;290&quot;/&gt;&lt;/object&gt;&lt;object type=&quot;3&quot; unique_id=&quot;11173&quot;&gt;&lt;property id=&quot;20148&quot; value=&quot;5&quot;/&gt;&lt;property id=&quot;20300&quot; value=&quot;Slide 39&quot;/&gt;&lt;property id=&quot;20307&quot; value=&quot;315&quot;/&gt;&lt;/object&gt;&lt;object type=&quot;3&quot; unique_id=&quot;11174&quot;&gt;&lt;property id=&quot;20148&quot; value=&quot;5&quot;/&gt;&lt;property id=&quot;20300&quot; value=&quot;Slide 40&quot;/&gt;&lt;property id=&quot;20307&quot; value=&quot;316&quot;/&gt;&lt;/object&gt;&lt;object type=&quot;3&quot; unique_id=&quot;11175&quot;&gt;&lt;property id=&quot;20148&quot; value=&quot;5&quot;/&gt;&lt;property id=&quot;20300&quot; value=&quot;Slide 41&quot;/&gt;&lt;property id=&quot;20307&quot; value=&quot;291&quot;/&gt;&lt;/object&gt;&lt;object type=&quot;3&quot; unique_id=&quot;11176&quot;&gt;&lt;property id=&quot;20148&quot; value=&quot;5&quot;/&gt;&lt;property id=&quot;20300&quot; value=&quot;Slide 42&quot;/&gt;&lt;property id=&quot;20307&quot; value=&quot;292&quot;/&gt;&lt;/object&gt;&lt;object type=&quot;3&quot; unique_id=&quot;11177&quot;&gt;&lt;property id=&quot;20148&quot; value=&quot;5&quot;/&gt;&lt;property id=&quot;20300&quot; value=&quot;Slide 43&quot;/&gt;&lt;property id=&quot;20307&quot; value=&quot;317&quot;/&gt;&lt;/object&gt;&lt;object type=&quot;3&quot; unique_id=&quot;11178&quot;&gt;&lt;property id=&quot;20148&quot; value=&quot;5&quot;/&gt;&lt;property id=&quot;20300&quot; value=&quot;Slide 44&quot;/&gt;&lt;property id=&quot;20307&quot; value=&quot;293&quot;/&gt;&lt;/object&gt;&lt;object type=&quot;3&quot; unique_id=&quot;11179&quot;&gt;&lt;property id=&quot;20148&quot; value=&quot;5&quot;/&gt;&lt;property id=&quot;20300&quot; value=&quot;Slide 45&quot;/&gt;&lt;property id=&quot;20307&quot; value=&quot;294&quot;/&gt;&lt;/object&gt;&lt;object type=&quot;3&quot; unique_id=&quot;11180&quot;&gt;&lt;property id=&quot;20148&quot; value=&quot;5&quot;/&gt;&lt;property id=&quot;20300&quot; value=&quot;Slide 46&quot;/&gt;&lt;property id=&quot;20307&quot; value=&quot;295&quot;/&gt;&lt;/object&gt;&lt;object type=&quot;3&quot; unique_id=&quot;11181&quot;&gt;&lt;property id=&quot;20148&quot; value=&quot;5&quot;/&gt;&lt;property id=&quot;20300&quot; value=&quot;Slide 47&quot;/&gt;&lt;property id=&quot;20307&quot; value=&quot;318&quot;/&gt;&lt;/object&gt;&lt;object type=&quot;3&quot; unique_id=&quot;11182&quot;&gt;&lt;property id=&quot;20148&quot; value=&quot;5&quot;/&gt;&lt;property id=&quot;20300&quot; value=&quot;Slide 48&quot;/&gt;&lt;property id=&quot;20307&quot; value=&quot;319&quot;/&gt;&lt;/object&gt;&lt;object type=&quot;3&quot; unique_id=&quot;11183&quot;&gt;&lt;property id=&quot;20148&quot; value=&quot;5&quot;/&gt;&lt;property id=&quot;20300&quot; value=&quot;Slide 49&quot;/&gt;&lt;property id=&quot;20307&quot; value=&quot;296&quot;/&gt;&lt;/object&gt;&lt;object type=&quot;3&quot; unique_id=&quot;11184&quot;&gt;&lt;property id=&quot;20148&quot; value=&quot;5&quot;/&gt;&lt;property id=&quot;20300&quot; value=&quot;Slide 50&quot;/&gt;&lt;property id=&quot;20307&quot; value=&quot;297&quot;/&gt;&lt;/object&gt;&lt;object type=&quot;3&quot; unique_id=&quot;11185&quot;&gt;&lt;property id=&quot;20148&quot; value=&quot;5&quot;/&gt;&lt;property id=&quot;20300&quot; value=&quot;Slide 51&quot;/&gt;&lt;property id=&quot;20307&quot; value=&quot;298&quot;/&gt;&lt;/object&gt;&lt;object type=&quot;3&quot; unique_id=&quot;11186&quot;&gt;&lt;property id=&quot;20148&quot; value=&quot;5&quot;/&gt;&lt;property id=&quot;20300&quot; value=&quot;Slide 52&quot;/&gt;&lt;property id=&quot;20307&quot; value=&quot;299&quot;/&gt;&lt;/object&gt;&lt;object type=&quot;3&quot; unique_id=&quot;11187&quot;&gt;&lt;property id=&quot;20148&quot; value=&quot;5&quot;/&gt;&lt;property id=&quot;20300&quot; value=&quot;Slide 53&quot;/&gt;&lt;property id=&quot;20307&quot; value=&quot;320&quot;/&gt;&lt;/object&gt;&lt;object type=&quot;3&quot; unique_id=&quot;11188&quot;&gt;&lt;property id=&quot;20148&quot; value=&quot;5&quot;/&gt;&lt;property id=&quot;20300&quot; value=&quot;Slide 54&quot;/&gt;&lt;property id=&quot;20307&quot; value=&quot;300&quot;/&gt;&lt;/object&gt;&lt;object type=&quot;3&quot; unique_id=&quot;11189&quot;&gt;&lt;property id=&quot;20148&quot; value=&quot;5&quot;/&gt;&lt;property id=&quot;20300&quot; value=&quot;Slide 55&quot;/&gt;&lt;property id=&quot;20307&quot; value=&quot;301&quot;/&gt;&lt;/object&gt;&lt;object type=&quot;3&quot; unique_id=&quot;11190&quot;&gt;&lt;property id=&quot;20148&quot; value=&quot;5&quot;/&gt;&lt;property id=&quot;20300&quot; value=&quot;Slide 56&quot;/&gt;&lt;property id=&quot;20307&quot; value=&quot;321&quot;/&gt;&lt;/object&gt;&lt;object type=&quot;3&quot; unique_id=&quot;11191&quot;&gt;&lt;property id=&quot;20148&quot; value=&quot;5&quot;/&gt;&lt;property id=&quot;20300&quot; value=&quot;Slide 57&quot;/&gt;&lt;property id=&quot;20307&quot; value=&quot;322&quot;/&gt;&lt;/object&gt;&lt;object type=&quot;3&quot; unique_id=&quot;11192&quot;&gt;&lt;property id=&quot;20148&quot; value=&quot;5&quot;/&gt;&lt;property id=&quot;20300&quot; value=&quot;Slide 58&quot;/&gt;&lt;property id=&quot;20307&quot; value=&quot;302&quot;/&gt;&lt;/object&gt;&lt;object type=&quot;3&quot; unique_id=&quot;11193&quot;&gt;&lt;property id=&quot;20148&quot; value=&quot;5&quot;/&gt;&lt;property id=&quot;20300&quot; value=&quot;Slide 59&quot;/&gt;&lt;property id=&quot;20307&quot; value=&quot;303&quot;/&gt;&lt;/object&gt;&lt;object type=&quot;3&quot; unique_id=&quot;11194&quot;&gt;&lt;property id=&quot;20148&quot; value=&quot;5&quot;/&gt;&lt;property id=&quot;20300&quot; value=&quot;Slide 60&quot;/&gt;&lt;property id=&quot;20307&quot; value=&quot;304&quot;/&gt;&lt;/object&gt;&lt;object type=&quot;3&quot; unique_id=&quot;11195&quot;&gt;&lt;property id=&quot;20148&quot; value=&quot;5&quot;/&gt;&lt;property id=&quot;20300&quot; value=&quot;Slide 61&quot;/&gt;&lt;property id=&quot;20307&quot; value=&quot;305&quot;/&gt;&lt;/object&gt;&lt;object type=&quot;3&quot; unique_id=&quot;11196&quot;&gt;&lt;property id=&quot;20148&quot; value=&quot;5&quot;/&gt;&lt;property id=&quot;20300&quot; value=&quot;Slide 62&quot;/&gt;&lt;property id=&quot;20307&quot; value=&quot;306&quot;/&gt;&lt;/object&gt;&lt;object type=&quot;3&quot; unique_id=&quot;11197&quot;&gt;&lt;property id=&quot;20148&quot; value=&quot;5&quot;/&gt;&lt;property id=&quot;20300&quot; value=&quot;Slide 63&quot;/&gt;&lt;property id=&quot;20307&quot; value=&quot;307&quot;/&gt;&lt;/object&gt;&lt;object type=&quot;3&quot; unique_id=&quot;11198&quot;&gt;&lt;property id=&quot;20148&quot; value=&quot;5&quot;/&gt;&lt;property id=&quot;20300&quot; value=&quot;Slide 64&quot;/&gt;&lt;property id=&quot;20307&quot; value=&quot;323&quot;/&gt;&lt;/object&gt;&lt;object type=&quot;3&quot; unique_id=&quot;11199&quot;&gt;&lt;property id=&quot;20148&quot; value=&quot;5&quot;/&gt;&lt;property id=&quot;20300&quot; value=&quot;Slide 65&quot;/&gt;&lt;property id=&quot;20307&quot; value=&quot;331&quot;/&gt;&lt;/object&gt;&lt;object type=&quot;3&quot; unique_id=&quot;11200&quot;&gt;&lt;property id=&quot;20148&quot; value=&quot;5&quot;/&gt;&lt;property id=&quot;20300&quot; value=&quot;Slide 66&quot;/&gt;&lt;property id=&quot;20307&quot; value=&quot;330&quot;/&gt;&lt;/object&gt;&lt;object type=&quot;3&quot; unique_id=&quot;11201&quot;&gt;&lt;property id=&quot;20148&quot; value=&quot;5&quot;/&gt;&lt;property id=&quot;20300&quot; value=&quot;Slide 67&quot;/&gt;&lt;property id=&quot;20307&quot; value=&quot;329&quot;/&gt;&lt;/object&gt;&lt;object type=&quot;3&quot; unique_id=&quot;11202&quot;&gt;&lt;property id=&quot;20148&quot; value=&quot;5&quot;/&gt;&lt;property id=&quot;20300&quot; value=&quot;Slide 68&quot;/&gt;&lt;property id=&quot;20307&quot; value=&quot;332&quot;/&gt;&lt;/object&gt;&lt;object type=&quot;3&quot; unique_id=&quot;11203&quot;&gt;&lt;property id=&quot;20148&quot; value=&quot;5&quot;/&gt;&lt;property id=&quot;20300&quot; value=&quot;Slide 69&quot;/&gt;&lt;property id=&quot;20307&quot; value=&quot;328&quot;/&gt;&lt;/object&gt;&lt;object type=&quot;3&quot; unique_id=&quot;11204&quot;&gt;&lt;property id=&quot;20148&quot; value=&quot;5&quot;/&gt;&lt;property id=&quot;20300&quot; value=&quot;Slide 70&quot;/&gt;&lt;property id=&quot;20307&quot; value=&quot;333&quot;/&gt;&lt;/object&gt;&lt;object type=&quot;3&quot; unique_id=&quot;11205&quot;&gt;&lt;property id=&quot;20148&quot; value=&quot;5&quot;/&gt;&lt;property id=&quot;20300&quot; value=&quot;Slide 71&quot;/&gt;&lt;property id=&quot;20307&quot; value=&quot;334&quot;/&gt;&lt;/object&gt;&lt;object type=&quot;3&quot; unique_id=&quot;11206&quot;&gt;&lt;property id=&quot;20148&quot; value=&quot;5&quot;/&gt;&lt;property id=&quot;20300&quot; value=&quot;Slide 72&quot;/&gt;&lt;property id=&quot;20307&quot; value=&quot;327&quot;/&gt;&lt;/object&gt;&lt;object type=&quot;3&quot; unique_id=&quot;11207&quot;&gt;&lt;property id=&quot;20148&quot; value=&quot;5&quot;/&gt;&lt;property id=&quot;20300&quot; value=&quot;Slide 73&quot;/&gt;&lt;property id=&quot;20307&quot; value=&quot;326&quot;/&gt;&lt;/object&gt;&lt;object type=&quot;3&quot; unique_id=&quot;11208&quot;&gt;&lt;property id=&quot;20148&quot; value=&quot;5&quot;/&gt;&lt;property id=&quot;20300&quot; value=&quot;Slide 74&quot;/&gt;&lt;property id=&quot;20307&quot; value=&quot;325&quot;/&gt;&lt;/object&gt;&lt;object type=&quot;3&quot; unique_id=&quot;11209&quot;&gt;&lt;property id=&quot;20148&quot; value=&quot;5&quot;/&gt;&lt;property id=&quot;20300&quot; value=&quot;Slide 75&quot;/&gt;&lt;property id=&quot;20307&quot; value=&quot;324&quot;/&gt;&lt;/object&gt;&lt;object type=&quot;3&quot; unique_id=&quot;11210&quot;&gt;&lt;property id=&quot;20148&quot; value=&quot;5&quot;/&gt;&lt;property id=&quot;20300&quot; value=&quot;Slide 76&quot;/&gt;&lt;property id=&quot;20307&quot; value=&quot;339&quot;/&gt;&lt;/object&gt;&lt;object type=&quot;3&quot; unique_id=&quot;11211&quot;&gt;&lt;property id=&quot;20148&quot; value=&quot;5&quot;/&gt;&lt;property id=&quot;20300&quot; value=&quot;Slide 77&quot;/&gt;&lt;property id=&quot;20307&quot; value=&quot;338&quot;/&gt;&lt;/object&gt;&lt;object type=&quot;3&quot; unique_id=&quot;11212&quot;&gt;&lt;property id=&quot;20148&quot; value=&quot;5&quot;/&gt;&lt;property id=&quot;20300&quot; value=&quot;Slide 78&quot;/&gt;&lt;property id=&quot;20307&quot; value=&quot;337&quot;/&gt;&lt;/object&gt;&lt;object type=&quot;3&quot; unique_id=&quot;11213&quot;&gt;&lt;property id=&quot;20148&quot; value=&quot;5&quot;/&gt;&lt;property id=&quot;20300&quot; value=&quot;Slide 79&quot;/&gt;&lt;property id=&quot;20307&quot; value=&quot;335&quot;/&gt;&lt;/object&gt;&lt;object type=&quot;3&quot; unique_id=&quot;11214&quot;&gt;&lt;property id=&quot;20148&quot; value=&quot;5&quot;/&gt;&lt;property id=&quot;20300&quot; value=&quot;Slide 80&quot;/&gt;&lt;property id=&quot;20307&quot; value=&quot;336&quot;/&gt;&lt;/object&gt;&lt;object type=&quot;3&quot; unique_id=&quot;11215&quot;&gt;&lt;property id=&quot;20148&quot; value=&quot;5&quot;/&gt;&lt;property id=&quot;20300&quot; value=&quot;Slide 81&quot;/&gt;&lt;property id=&quot;20307&quot; value=&quot;340&quot;/&gt;&lt;/object&gt;&lt;object type=&quot;3&quot; unique_id=&quot;11216&quot;&gt;&lt;property id=&quot;20148&quot; value=&quot;5&quot;/&gt;&lt;property id=&quot;20300&quot; value=&quot;Slide 82&quot;/&gt;&lt;property id=&quot;20307&quot; value=&quot;361&quot;/&gt;&lt;/object&gt;&lt;object type=&quot;3&quot; unique_id=&quot;11217&quot;&gt;&lt;property id=&quot;20148&quot; value=&quot;5&quot;/&gt;&lt;property id=&quot;20300&quot; value=&quot;Slide 83&quot;/&gt;&lt;property id=&quot;20307&quot; value=&quot;360&quot;/&gt;&lt;/object&gt;&lt;object type=&quot;3&quot; unique_id=&quot;11218&quot;&gt;&lt;property id=&quot;20148&quot; value=&quot;5&quot;/&gt;&lt;property id=&quot;20300&quot; value=&quot;Slide 84&quot;/&gt;&lt;property id=&quot;20307&quot; value=&quot;359&quot;/&gt;&lt;/object&gt;&lt;object type=&quot;3&quot; unique_id=&quot;11219&quot;&gt;&lt;property id=&quot;20148&quot; value=&quot;5&quot;/&gt;&lt;property id=&quot;20300&quot; value=&quot;Slide 85&quot;/&gt;&lt;property id=&quot;20307&quot; value=&quot;358&quot;/&gt;&lt;/object&gt;&lt;object type=&quot;3&quot; unique_id=&quot;11220&quot;&gt;&lt;property id=&quot;20148&quot; value=&quot;5&quot;/&gt;&lt;property id=&quot;20300&quot; value=&quot;Slide 86&quot;/&gt;&lt;property id=&quot;20307&quot; value=&quot;357&quot;/&gt;&lt;/object&gt;&lt;object type=&quot;3&quot; unique_id=&quot;11221&quot;&gt;&lt;property id=&quot;20148&quot; value=&quot;5&quot;/&gt;&lt;property id=&quot;20300&quot; value=&quot;Slide 87&quot;/&gt;&lt;property id=&quot;20307&quot; value=&quot;356&quot;/&gt;&lt;/object&gt;&lt;object type=&quot;3&quot; unique_id=&quot;11222&quot;&gt;&lt;property id=&quot;20148&quot; value=&quot;5&quot;/&gt;&lt;property id=&quot;20300&quot; value=&quot;Slide 88&quot;/&gt;&lt;property id=&quot;20307&quot; value=&quot;368&quot;/&gt;&lt;/object&gt;&lt;object type=&quot;3&quot; unique_id=&quot;11223&quot;&gt;&lt;property id=&quot;20148&quot; value=&quot;5&quot;/&gt;&lt;property id=&quot;20300&quot; value=&quot;Slide 89&quot;/&gt;&lt;property id=&quot;20307&quot; value=&quot;367&quot;/&gt;&lt;/object&gt;&lt;object type=&quot;3&quot; unique_id=&quot;11224&quot;&gt;&lt;property id=&quot;20148&quot; value=&quot;5&quot;/&gt;&lt;property id=&quot;20300&quot; value=&quot;Slide 90&quot;/&gt;&lt;property id=&quot;20307&quot; value=&quot;366&quot;/&gt;&lt;/object&gt;&lt;object type=&quot;3&quot; unique_id=&quot;11225&quot;&gt;&lt;property id=&quot;20148&quot; value=&quot;5&quot;/&gt;&lt;property id=&quot;20300&quot; value=&quot;Slide 91&quot;/&gt;&lt;property id=&quot;20307&quot; value=&quot;365&quot;/&gt;&lt;/object&gt;&lt;object type=&quot;3&quot; unique_id=&quot;11226&quot;&gt;&lt;property id=&quot;20148&quot; value=&quot;5&quot;/&gt;&lt;property id=&quot;20300&quot; value=&quot;Slide 92&quot;/&gt;&lt;property id=&quot;20307&quot; value=&quot;364&quot;/&gt;&lt;/object&gt;&lt;object type=&quot;3&quot; unique_id=&quot;11227&quot;&gt;&lt;property id=&quot;20148&quot; value=&quot;5&quot;/&gt;&lt;property id=&quot;20300&quot; value=&quot;Slide 93&quot;/&gt;&lt;property id=&quot;20307&quot; value=&quot;363&quot;/&gt;&lt;/object&gt;&lt;object type=&quot;3&quot; unique_id=&quot;11228&quot;&gt;&lt;property id=&quot;20148&quot; value=&quot;5&quot;/&gt;&lt;property id=&quot;20300&quot; value=&quot;Slide 94&quot;/&gt;&lt;property id=&quot;20307&quot; value=&quot;362&quot;/&gt;&lt;/object&gt;&lt;object type=&quot;3&quot; unique_id=&quot;11229&quot;&gt;&lt;property id=&quot;20148&quot; value=&quot;5&quot;/&gt;&lt;property id=&quot;20300&quot; value=&quot;Slide 95&quot;/&gt;&lt;property id=&quot;20307&quot; value=&quot;355&quot;/&gt;&lt;/object&gt;&lt;object type=&quot;3&quot; unique_id=&quot;11230&quot;&gt;&lt;property id=&quot;20148&quot; value=&quot;5&quot;/&gt;&lt;property id=&quot;20300&quot; value=&quot;Slide 96&quot;/&gt;&lt;property id=&quot;20307&quot; value=&quot;354&quot;/&gt;&lt;/object&gt;&lt;object type=&quot;3&quot; unique_id=&quot;11231&quot;&gt;&lt;property id=&quot;20148&quot; value=&quot;5&quot;/&gt;&lt;property id=&quot;20300&quot; value=&quot;Slide 97&quot;/&gt;&lt;property id=&quot;20307&quot; value=&quot;353&quot;/&gt;&lt;/object&gt;&lt;object type=&quot;3&quot; unique_id=&quot;11232&quot;&gt;&lt;property id=&quot;20148&quot; value=&quot;5&quot;/&gt;&lt;property id=&quot;20300&quot; value=&quot;Slide 98&quot;/&gt;&lt;property id=&quot;20307&quot; value=&quot;352&quot;/&gt;&lt;/object&gt;&lt;object type=&quot;3&quot; unique_id=&quot;11233&quot;&gt;&lt;property id=&quot;20148&quot; value=&quot;5&quot;/&gt;&lt;property id=&quot;20300&quot; value=&quot;Slide 99&quot;/&gt;&lt;property id=&quot;20307&quot; value=&quot;351&quot;/&gt;&lt;/object&gt;&lt;object type=&quot;3&quot; unique_id=&quot;11234&quot;&gt;&lt;property id=&quot;20148&quot; value=&quot;5&quot;/&gt;&lt;property id=&quot;20300&quot; value=&quot;Slide 100&quot;/&gt;&lt;property id=&quot;20307&quot; value=&quot;350&quot;/&gt;&lt;/object&gt;&lt;object type=&quot;3&quot; unique_id=&quot;11235&quot;&gt;&lt;property id=&quot;20148&quot; value=&quot;5&quot;/&gt;&lt;property id=&quot;20300&quot; value=&quot;Slide 101&quot;/&gt;&lt;property id=&quot;20307&quot; value=&quot;349&quot;/&gt;&lt;/object&gt;&lt;object type=&quot;3&quot; unique_id=&quot;11236&quot;&gt;&lt;property id=&quot;20148&quot; value=&quot;5&quot;/&gt;&lt;property id=&quot;20300&quot; value=&quot;Slide 102&quot;/&gt;&lt;property id=&quot;20307&quot; value=&quot;348&quot;/&gt;&lt;/object&gt;&lt;object type=&quot;3&quot; unique_id=&quot;11237&quot;&gt;&lt;property id=&quot;20148&quot; value=&quot;5&quot;/&gt;&lt;property id=&quot;20300&quot; value=&quot;Slide 103&quot;/&gt;&lt;property id=&quot;20307&quot; value=&quot;347&quot;/&gt;&lt;/object&gt;&lt;object type=&quot;3&quot; unique_id=&quot;11238&quot;&gt;&lt;property id=&quot;20148&quot; value=&quot;5&quot;/&gt;&lt;property id=&quot;20300&quot; value=&quot;Slide 104&quot;/&gt;&lt;property id=&quot;20307&quot; value=&quot;346&quot;/&gt;&lt;/object&gt;&lt;object type=&quot;3&quot; unique_id=&quot;11239&quot;&gt;&lt;property id=&quot;20148&quot; value=&quot;5&quot;/&gt;&lt;property id=&quot;20300&quot; value=&quot;Slide 105&quot;/&gt;&lt;property id=&quot;20307&quot; value=&quot;345&quot;/&gt;&lt;/object&gt;&lt;object type=&quot;3&quot; unique_id=&quot;11240&quot;&gt;&lt;property id=&quot;20148&quot; value=&quot;5&quot;/&gt;&lt;property id=&quot;20300&quot; value=&quot;Slide 106&quot;/&gt;&lt;property id=&quot;20307&quot; value=&quot;344&quot;/&gt;&lt;/object&gt;&lt;object type=&quot;3&quot; unique_id=&quot;11241&quot;&gt;&lt;property id=&quot;20148&quot; value=&quot;5&quot;/&gt;&lt;property id=&quot;20300&quot; value=&quot;Slide 107&quot;/&gt;&lt;property id=&quot;20307&quot; value=&quot;343&quot;/&gt;&lt;/object&gt;&lt;object type=&quot;3&quot; unique_id=&quot;11242&quot;&gt;&lt;property id=&quot;20148&quot; value=&quot;5&quot;/&gt;&lt;property id=&quot;20300&quot; value=&quot;Slide 108&quot;/&gt;&lt;property id=&quot;20307&quot; value=&quot;342&quot;/&gt;&lt;/object&gt;&lt;object type=&quot;3&quot; unique_id=&quot;11243&quot;&gt;&lt;property id=&quot;20148&quot; value=&quot;5&quot;/&gt;&lt;property id=&quot;20300&quot; value=&quot;Slide 109&quot;/&gt;&lt;property id=&quot;20307&quot; value=&quot;341&quot;/&gt;&lt;/object&gt;&lt;object type=&quot;3&quot; unique_id=&quot;11244&quot;&gt;&lt;property id=&quot;20148&quot; value=&quot;5&quot;/&gt;&lt;property id=&quot;20300&quot; value=&quot;Slide 110&quot;/&gt;&lt;property id=&quot;20307&quot; value=&quot;259&quot;/&gt;&lt;/object&gt;&lt;/object&gt;&lt;object type=&quot;8&quot; unique_id=&quot;11356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510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Adobe Garamond Pro</vt:lpstr>
      <vt:lpstr>Arial</vt:lpstr>
      <vt:lpstr>Avenir LT Std 45 Book</vt:lpstr>
      <vt:lpstr>Calibri</vt:lpstr>
      <vt:lpstr>Garamond</vt:lpstr>
      <vt:lpstr>Office Theme</vt:lpstr>
      <vt:lpstr>PowerPoint Presentation</vt:lpstr>
      <vt:lpstr>Leadership Conference Workshop</vt:lpstr>
      <vt:lpstr>Meet Erin Bartley, SESL</vt:lpstr>
      <vt:lpstr>Why Do Your Own Team  Booking Blitz?</vt:lpstr>
      <vt:lpstr>Numbers Tell A Story</vt:lpstr>
      <vt:lpstr>How Do You Set Up a Team Booking Blitz?</vt:lpstr>
      <vt:lpstr>Sell the Benefits!</vt:lpstr>
      <vt:lpstr>What Mindset Do YOU Have?</vt:lpstr>
      <vt:lpstr>FRANKI List</vt:lpstr>
      <vt:lpstr>FRANKi List!</vt:lpstr>
      <vt:lpstr>PowerPoint Presentation</vt:lpstr>
      <vt:lpstr>PowerPoint Presentation</vt:lpstr>
      <vt:lpstr>Scripts!</vt:lpstr>
      <vt:lpstr>Scripts—Part Two!</vt:lpstr>
      <vt:lpstr>Post to Begin the Blitz ~</vt:lpstr>
      <vt:lpstr>Post At End of Blitz ~</vt:lpstr>
      <vt:lpstr>When Norwex Has One, Use IT!</vt:lpstr>
      <vt:lpstr>Team Follow-Up</vt:lpstr>
      <vt:lpstr>Things I Learned Along The Way…</vt:lpstr>
      <vt:lpstr>We Challenge YOU~</vt:lpstr>
    </vt:vector>
  </TitlesOfParts>
  <Company>Norwex 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 Esquivel</dc:creator>
  <cp:lastModifiedBy>Ashley Morgan</cp:lastModifiedBy>
  <cp:revision>59</cp:revision>
  <cp:lastPrinted>2015-09-02T19:34:28Z</cp:lastPrinted>
  <dcterms:created xsi:type="dcterms:W3CDTF">2014-11-19T16:02:28Z</dcterms:created>
  <dcterms:modified xsi:type="dcterms:W3CDTF">2019-04-10T20:03:35Z</dcterms:modified>
</cp:coreProperties>
</file>